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3" r:id="rId7"/>
    <p:sldId id="264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56eea246aa24975de3338282e7bf2b1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60513" y="1276467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31.05.01 «Лечебное дело»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992888" cy="17526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</a:p>
          <a:p>
            <a:r>
              <a:rPr lang="ru-RU" sz="48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Врач-лечебник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15"/>
            <a:ext cx="1979712" cy="123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32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2924944"/>
            <a:ext cx="7632848" cy="2592288"/>
          </a:xfrm>
        </p:spPr>
        <p:txBody>
          <a:bodyPr/>
          <a:lstStyle/>
          <a:p>
            <a:r>
              <a:rPr lang="ru-RU" sz="3200" b="1" dirty="0"/>
              <a:t>Медицинский;</a:t>
            </a:r>
          </a:p>
          <a:p>
            <a:r>
              <a:rPr lang="ru-RU" sz="3200" b="1" dirty="0"/>
              <a:t>Научно-исследовательский;</a:t>
            </a:r>
          </a:p>
          <a:p>
            <a:r>
              <a:rPr lang="ru-RU" sz="3200" b="1" dirty="0"/>
              <a:t>Организационно-управленческий</a:t>
            </a:r>
            <a:r>
              <a:rPr lang="ru-RU" dirty="0"/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Типы профессиональной деятельности специальности «Лечебное дело</a:t>
            </a:r>
            <a:r>
              <a:rPr lang="ru-RU" b="1" dirty="0"/>
              <a:t>»</a:t>
            </a:r>
          </a:p>
        </p:txBody>
      </p:sp>
      <p:pic>
        <p:nvPicPr>
          <p:cNvPr id="4" name="Picture 2" descr="C:\Users\user\Desktop\56eea246aa24975de3338282e7bf2b1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1988840"/>
            <a:ext cx="24482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368152"/>
          </a:xfrm>
        </p:spPr>
        <p:txBody>
          <a:bodyPr/>
          <a:lstStyle/>
          <a:p>
            <a:pPr algn="ctr"/>
            <a:r>
              <a:rPr lang="ru-RU" sz="4800" b="1" dirty="0"/>
              <a:t>Специальности (ординатура)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5832648" cy="4752528"/>
          </a:xfrm>
        </p:spPr>
        <p:txBody>
          <a:bodyPr>
            <a:normAutofit/>
          </a:bodyPr>
          <a:lstStyle/>
          <a:p>
            <a:r>
              <a:rPr lang="ru-RU" sz="2000" dirty="0"/>
              <a:t>Акушерство и гинекология</a:t>
            </a:r>
          </a:p>
          <a:p>
            <a:r>
              <a:rPr lang="ru-RU" sz="2000" dirty="0" err="1"/>
              <a:t>Анастезиология</a:t>
            </a:r>
            <a:r>
              <a:rPr lang="ru-RU" sz="2000" dirty="0"/>
              <a:t> и реанимация</a:t>
            </a:r>
          </a:p>
          <a:p>
            <a:r>
              <a:rPr lang="ru-RU" sz="2000" dirty="0"/>
              <a:t>Гастроэнтерология</a:t>
            </a:r>
          </a:p>
          <a:p>
            <a:r>
              <a:rPr lang="ru-RU" sz="2000" dirty="0" err="1"/>
              <a:t>Дерматовенерология</a:t>
            </a:r>
            <a:endParaRPr lang="ru-RU" sz="2000" dirty="0"/>
          </a:p>
          <a:p>
            <a:r>
              <a:rPr lang="ru-RU" sz="2000" dirty="0"/>
              <a:t>Инфекционные болезни</a:t>
            </a:r>
          </a:p>
          <a:p>
            <a:r>
              <a:rPr lang="ru-RU" sz="2000" dirty="0"/>
              <a:t>Кардиология</a:t>
            </a:r>
          </a:p>
          <a:p>
            <a:r>
              <a:rPr lang="ru-RU" sz="2000" dirty="0"/>
              <a:t>Клиническая лабораторная диагностика</a:t>
            </a:r>
          </a:p>
          <a:p>
            <a:r>
              <a:rPr lang="ru-RU" sz="2000" dirty="0" err="1"/>
              <a:t>Колопроктология</a:t>
            </a:r>
            <a:r>
              <a:rPr lang="ru-RU" sz="2000" dirty="0"/>
              <a:t> </a:t>
            </a:r>
          </a:p>
          <a:p>
            <a:r>
              <a:rPr lang="ru-RU" sz="2000" dirty="0"/>
              <a:t>Неврология </a:t>
            </a:r>
          </a:p>
          <a:p>
            <a:r>
              <a:rPr lang="ru-RU" sz="2000" dirty="0"/>
              <a:t>Нефрология </a:t>
            </a:r>
          </a:p>
          <a:p>
            <a:r>
              <a:rPr lang="ru-RU" sz="2000" dirty="0"/>
              <a:t>Общая врачебная практика (семейная медицина)</a:t>
            </a:r>
          </a:p>
          <a:p>
            <a:r>
              <a:rPr lang="ru-RU" sz="2000" dirty="0"/>
              <a:t>Онкология </a:t>
            </a:r>
          </a:p>
          <a:p>
            <a:endParaRPr lang="ru-RU" dirty="0"/>
          </a:p>
        </p:txBody>
      </p:sp>
      <p:pic>
        <p:nvPicPr>
          <p:cNvPr id="7" name="Picture 4" descr="C:\Users\user\Desktop\52085_cd098ff898037f35a18825e376db39aecdf9402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9" y="1916832"/>
            <a:ext cx="24482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why-would-I-be-reffered-to-a-neurolog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3978" y="5225797"/>
            <a:ext cx="1978964" cy="146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1592374440_virusol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2996952"/>
            <a:ext cx="21949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cardiolog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4437112"/>
            <a:ext cx="2304256" cy="152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8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vrach_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276872"/>
            <a:ext cx="306586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251520" y="260648"/>
            <a:ext cx="3960440" cy="628774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Оториноларингология </a:t>
            </a:r>
          </a:p>
          <a:p>
            <a:r>
              <a:rPr lang="ru-RU" dirty="0"/>
              <a:t>Офтальмология </a:t>
            </a:r>
          </a:p>
          <a:p>
            <a:r>
              <a:rPr lang="ru-RU" dirty="0"/>
              <a:t>Психиатрия </a:t>
            </a:r>
          </a:p>
          <a:p>
            <a:r>
              <a:rPr lang="ru-RU" dirty="0"/>
              <a:t>Пульмонология</a:t>
            </a:r>
          </a:p>
          <a:p>
            <a:r>
              <a:rPr lang="ru-RU" dirty="0"/>
              <a:t>Ревматология </a:t>
            </a:r>
          </a:p>
          <a:p>
            <a:r>
              <a:rPr lang="ru-RU" dirty="0"/>
              <a:t>Рентгенология</a:t>
            </a:r>
          </a:p>
          <a:p>
            <a:r>
              <a:rPr lang="ru-RU" dirty="0"/>
              <a:t>Сердечно-сосудистая хирургия</a:t>
            </a:r>
          </a:p>
          <a:p>
            <a:r>
              <a:rPr lang="ru-RU" dirty="0"/>
              <a:t>Судебно-медицинская экспертиза</a:t>
            </a:r>
          </a:p>
          <a:p>
            <a:r>
              <a:rPr lang="ru-RU" dirty="0"/>
              <a:t>Терапия</a:t>
            </a:r>
          </a:p>
          <a:p>
            <a:r>
              <a:rPr lang="ru-RU" dirty="0"/>
              <a:t>Травматология и ортопедия</a:t>
            </a:r>
          </a:p>
          <a:p>
            <a:r>
              <a:rPr lang="ru-RU" dirty="0"/>
              <a:t>Ультразвуковая диагностика</a:t>
            </a:r>
          </a:p>
          <a:p>
            <a:r>
              <a:rPr lang="ru-RU" dirty="0"/>
              <a:t>Урология </a:t>
            </a:r>
          </a:p>
          <a:p>
            <a:r>
              <a:rPr lang="ru-RU" dirty="0"/>
              <a:t>Фтизиатрия </a:t>
            </a:r>
          </a:p>
          <a:p>
            <a:r>
              <a:rPr lang="ru-RU" dirty="0"/>
              <a:t>Хирургия </a:t>
            </a:r>
          </a:p>
          <a:p>
            <a:r>
              <a:rPr lang="ru-RU" dirty="0"/>
              <a:t>Эндокринология</a:t>
            </a:r>
          </a:p>
          <a:p>
            <a:r>
              <a:rPr lang="ru-RU" dirty="0"/>
              <a:t>Эндоскопия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4" descr="C:\Users\user\Desktop\b85d6ee6152aeee41447019a57b84e30043a3de3_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0680" y="4474937"/>
            <a:ext cx="2915816" cy="20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okulist-vrach-oftalmolog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8550" y="311607"/>
            <a:ext cx="2667946" cy="18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7-vidov-operatsiy-dlya-izbavleniya-ot-epilepsii-1024x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4474937"/>
            <a:ext cx="2700808" cy="20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90316535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332656"/>
            <a:ext cx="2516630" cy="18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85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b="1" dirty="0"/>
              <a:t>Практика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988840"/>
            <a:ext cx="6192688" cy="460851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практика</a:t>
            </a:r>
            <a:r>
              <a:rPr lang="ru-RU" dirty="0"/>
              <a:t>:</a:t>
            </a:r>
          </a:p>
          <a:p>
            <a:r>
              <a:rPr lang="ru-RU" dirty="0"/>
              <a:t>По уходу за больными терапевтического и хирургического профиля</a:t>
            </a:r>
          </a:p>
          <a:p>
            <a:r>
              <a:rPr lang="ru-RU" dirty="0"/>
              <a:t>По молекулярной генетике</a:t>
            </a:r>
          </a:p>
          <a:p>
            <a:pPr marL="4572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Производственная практика:</a:t>
            </a:r>
          </a:p>
          <a:p>
            <a:r>
              <a:rPr lang="ru-RU" dirty="0"/>
              <a:t>Помощник младшего медицинского персонала</a:t>
            </a:r>
          </a:p>
          <a:p>
            <a:r>
              <a:rPr lang="ru-RU" dirty="0"/>
              <a:t>Помощник палатной медицинской сестры</a:t>
            </a:r>
          </a:p>
          <a:p>
            <a:r>
              <a:rPr lang="ru-RU" dirty="0"/>
              <a:t>Помощник процедурной медицинской сестры</a:t>
            </a:r>
          </a:p>
          <a:p>
            <a:pPr marL="4572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Клиническая практика</a:t>
            </a:r>
            <a:r>
              <a:rPr lang="ru-RU" dirty="0"/>
              <a:t>:</a:t>
            </a:r>
          </a:p>
          <a:p>
            <a:r>
              <a:rPr lang="ru-RU" dirty="0"/>
              <a:t>Помощник врача стационара терапевтического, хирургического и гинекологического профиля</a:t>
            </a:r>
          </a:p>
          <a:p>
            <a:r>
              <a:rPr lang="ru-RU" dirty="0"/>
              <a:t>Помощник врача амбулаторно-поликлинического учреждения </a:t>
            </a:r>
          </a:p>
          <a:p>
            <a:pPr marL="4572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НИР:</a:t>
            </a:r>
          </a:p>
          <a:p>
            <a:r>
              <a:rPr lang="ru-RU" dirty="0"/>
              <a:t>Помощник врача амбулаторно-поликлинического учреждения </a:t>
            </a:r>
          </a:p>
        </p:txBody>
      </p:sp>
      <p:pic>
        <p:nvPicPr>
          <p:cNvPr id="6" name="Picture 2" descr="F:\рабочие материалы\все по практике\фото с практики_ЛФ\IMG-20200515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3933056"/>
            <a:ext cx="2304256" cy="28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рабочие материалы\все по практике\фото с практики_ЛФ\IMG-20200515-WA000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9393" y="1484784"/>
            <a:ext cx="2315095" cy="29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3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368152"/>
          </a:xfrm>
        </p:spPr>
        <p:txBody>
          <a:bodyPr/>
          <a:lstStyle/>
          <a:p>
            <a:r>
              <a:rPr lang="ru-RU" sz="4800" b="1" dirty="0"/>
              <a:t>Центр </a:t>
            </a:r>
            <a:r>
              <a:rPr lang="ru-RU" sz="4800" b="1" dirty="0" err="1"/>
              <a:t>симуляционного</a:t>
            </a:r>
            <a:r>
              <a:rPr lang="ru-RU" sz="4800" b="1" dirty="0"/>
              <a:t> обучения и аккредитации</a:t>
            </a:r>
          </a:p>
        </p:txBody>
      </p:sp>
      <p:pic>
        <p:nvPicPr>
          <p:cNvPr id="1030" name="Picture 6" descr="C:\Users\user\Desktop\2729e02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1436"/>
            <a:ext cx="3024336" cy="20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umnik-maneken-627x495-39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7" y="4275600"/>
            <a:ext cx="3121970" cy="232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body-intera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59" y="2398893"/>
            <a:ext cx="2592288" cy="19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1523bcd800da129fe49e3b982c37f9a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2736304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dsc_0264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767" y="2415661"/>
            <a:ext cx="2817777" cy="19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dbd5b42484667114cc3343002807b8f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36" y="4581128"/>
            <a:ext cx="252528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99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lay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566124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30827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133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Book Antiqua</vt:lpstr>
      <vt:lpstr>Calibri</vt:lpstr>
      <vt:lpstr>Times New Roman</vt:lpstr>
      <vt:lpstr>Tw Cen MT</vt:lpstr>
      <vt:lpstr>Wingdings</vt:lpstr>
      <vt:lpstr>Wingdings 2</vt:lpstr>
      <vt:lpstr>1_Обычная</vt:lpstr>
      <vt:lpstr>Твердый переплет</vt:lpstr>
      <vt:lpstr>Специальность 31.05.01 «Лечебное дело»</vt:lpstr>
      <vt:lpstr>Типы профессиональной деятельности специальности «Лечебное дело»</vt:lpstr>
      <vt:lpstr>Специальности (ординатура)</vt:lpstr>
      <vt:lpstr>Презентация PowerPoint</vt:lpstr>
      <vt:lpstr>Практика</vt:lpstr>
      <vt:lpstr>Центр симуляционного обучения и аккредитации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Лечебное дело</dc:title>
  <dc:creator>Людмила</dc:creator>
  <cp:lastModifiedBy>Оксана</cp:lastModifiedBy>
  <cp:revision>16</cp:revision>
  <dcterms:created xsi:type="dcterms:W3CDTF">2020-09-28T13:44:53Z</dcterms:created>
  <dcterms:modified xsi:type="dcterms:W3CDTF">2022-07-03T13:42:08Z</dcterms:modified>
</cp:coreProperties>
</file>